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4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7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9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>
                <a:solidFill>
                  <a:srgbClr val="817463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728990609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43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1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26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4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39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9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48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8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3A483-E1DB-1A46-9FE6-FC9DF8F1D6CE}" type="datetimeFigureOut">
              <a:rPr lang="en-US" smtClean="0"/>
              <a:t>3/30/15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33B20-F419-E742-BDAE-CCA9BA7A4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8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cpa.org/Pages/default.aspx" TargetMode="External"/><Relationship Id="rId4" Type="http://schemas.openxmlformats.org/officeDocument/2006/relationships/hyperlink" Target="http://www.nsacoop.org/" TargetMode="External"/><Relationship Id="rId1" Type="http://schemas.openxmlformats.org/officeDocument/2006/relationships/slideLayout" Target="../slideLayouts/slideLayout12.xml"/><Relationship Id="rId2" Type="http://schemas.openxmlformats.org/officeDocument/2006/relationships/hyperlink" Target="http://www.nsacct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08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>
                <a:solidFill>
                  <a:srgbClr val="817463"/>
                </a:solidFill>
              </a:rPr>
              <a:t>Finding a job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2675A"/>
                </a:solidFill>
              </a:rPr>
              <a:t>Monster, Hotjobs, etc. ??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2675A"/>
                </a:solidFill>
              </a:rPr>
              <a:t>Google it!!!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2675A"/>
                </a:solidFill>
              </a:rPr>
              <a:t>Talk to someone in your field – an employee, professor, etc.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2675A"/>
                </a:solidFill>
              </a:rPr>
              <a:t>Search company websites for listings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72675A"/>
                </a:solidFill>
              </a:rPr>
              <a:t>Look at Professional Organizations and Association websites</a:t>
            </a:r>
          </a:p>
        </p:txBody>
      </p:sp>
    </p:spTree>
    <p:extLst>
      <p:ext uri="{BB962C8B-B14F-4D97-AF65-F5344CB8AC3E}">
        <p14:creationId xmlns:p14="http://schemas.microsoft.com/office/powerpoint/2010/main" val="4112498458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pic>
        <p:nvPicPr>
          <p:cNvPr id="86" name="pasted-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0918" y="741164"/>
            <a:ext cx="7422151" cy="4247297"/>
          </a:xfrm>
          <a:prstGeom prst="rect">
            <a:avLst/>
          </a:prstGeom>
          <a:ln w="12700">
            <a:miter lim="400000"/>
          </a:ln>
        </p:spPr>
      </p:pic>
      <p:pic>
        <p:nvPicPr>
          <p:cNvPr id="87" name="pasted-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424410" y="3495973"/>
            <a:ext cx="6525683" cy="3361016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pasted-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54830" y="233899"/>
            <a:ext cx="5621024" cy="3602903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hape 89"/>
          <p:cNvSpPr/>
          <p:nvPr/>
        </p:nvSpPr>
        <p:spPr>
          <a:xfrm>
            <a:off x="457200" y="4917892"/>
            <a:ext cx="1617965" cy="19187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5717" tIns="35717" rIns="35717" bIns="3571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72675A"/>
                </a:solidFill>
              </a:rPr>
              <a:t>NCTE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72675A"/>
                </a:solidFill>
              </a:rPr>
              <a:t>MLA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72675A"/>
                </a:solidFill>
              </a:rPr>
              <a:t>Academic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 dirty="0">
                <a:solidFill>
                  <a:srgbClr val="72675A"/>
                </a:solidFill>
              </a:rPr>
              <a:t> Jobs Wiki</a:t>
            </a:r>
          </a:p>
        </p:txBody>
      </p:sp>
    </p:spTree>
    <p:extLst>
      <p:ext uri="{BB962C8B-B14F-4D97-AF65-F5344CB8AC3E}">
        <p14:creationId xmlns:p14="http://schemas.microsoft.com/office/powerpoint/2010/main" val="2031775165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>
                <a:solidFill>
                  <a:srgbClr val="817463"/>
                </a:solidFill>
              </a:rPr>
              <a:t>Accounting?</a:t>
            </a:r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281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NSA - National Society of Accountants</a:t>
            </a:r>
          </a:p>
          <a:p>
            <a:pPr lvl="1">
              <a:spcBef>
                <a:spcPts val="281"/>
              </a:spcBef>
              <a:defRPr sz="1800">
                <a:solidFill>
                  <a:srgbClr val="000000"/>
                </a:solidFill>
              </a:defRPr>
            </a:pPr>
            <a:r>
              <a:rPr u="sng">
                <a:solidFill>
                  <a:srgbClr val="72675A"/>
                </a:solidFill>
                <a:hlinkClick r:id="rId2"/>
              </a:rPr>
              <a:t>http://www.nsacct.org/</a:t>
            </a:r>
            <a:endParaRPr>
              <a:solidFill>
                <a:srgbClr val="72675A"/>
              </a:solidFill>
            </a:endParaRPr>
          </a:p>
          <a:p>
            <a:pPr marL="0" lvl="1" indent="160729">
              <a:spcBef>
                <a:spcPts val="281"/>
              </a:spcBef>
              <a:buNone/>
              <a:defRPr sz="1800">
                <a:solidFill>
                  <a:srgbClr val="000000"/>
                </a:solidFill>
              </a:defRPr>
            </a:pPr>
            <a:endParaRPr>
              <a:solidFill>
                <a:srgbClr val="72675A"/>
              </a:solidFill>
            </a:endParaRPr>
          </a:p>
          <a:p>
            <a:pPr marL="0" indent="0">
              <a:spcBef>
                <a:spcPts val="281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AICPA - American Institute of CPAs</a:t>
            </a:r>
          </a:p>
          <a:p>
            <a:pPr lvl="1">
              <a:spcBef>
                <a:spcPts val="281"/>
              </a:spcBef>
              <a:defRPr sz="1800">
                <a:solidFill>
                  <a:srgbClr val="000000"/>
                </a:solidFill>
              </a:defRPr>
            </a:pPr>
            <a:r>
              <a:rPr u="sng">
                <a:solidFill>
                  <a:srgbClr val="72675A"/>
                </a:solidFill>
                <a:hlinkClick r:id="rId3"/>
              </a:rPr>
              <a:t>http://www.aicpa.org/Pages/default.aspx</a:t>
            </a:r>
            <a:endParaRPr>
              <a:solidFill>
                <a:srgbClr val="72675A"/>
              </a:solidFill>
            </a:endParaRPr>
          </a:p>
          <a:p>
            <a:pPr marL="0" lvl="1" indent="160729">
              <a:spcBef>
                <a:spcPts val="281"/>
              </a:spcBef>
              <a:buNone/>
              <a:defRPr sz="1800">
                <a:solidFill>
                  <a:srgbClr val="000000"/>
                </a:solidFill>
              </a:defRPr>
            </a:pPr>
            <a:endParaRPr>
              <a:solidFill>
                <a:srgbClr val="72675A"/>
              </a:solidFill>
            </a:endParaRPr>
          </a:p>
          <a:p>
            <a:pPr marL="0" indent="0">
              <a:spcBef>
                <a:spcPts val="281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72675A"/>
                </a:solidFill>
              </a:rPr>
              <a:t>NSAC - National Society of Accountants for Cooperatives</a:t>
            </a:r>
          </a:p>
          <a:p>
            <a:pPr lvl="1">
              <a:spcBef>
                <a:spcPts val="281"/>
              </a:spcBef>
              <a:defRPr sz="1800">
                <a:solidFill>
                  <a:srgbClr val="000000"/>
                </a:solidFill>
              </a:defRPr>
            </a:pPr>
            <a:r>
              <a:rPr u="sng">
                <a:solidFill>
                  <a:srgbClr val="72675A"/>
                </a:solidFill>
                <a:hlinkClick r:id="rId4"/>
              </a:rPr>
              <a:t>http://www.nsacoop.org/</a:t>
            </a:r>
          </a:p>
        </p:txBody>
      </p:sp>
    </p:spTree>
    <p:extLst>
      <p:ext uri="{BB962C8B-B14F-4D97-AF65-F5344CB8AC3E}">
        <p14:creationId xmlns:p14="http://schemas.microsoft.com/office/powerpoint/2010/main" val="3671817952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100" dirty="0">
                <a:solidFill>
                  <a:srgbClr val="817463"/>
                </a:solidFill>
              </a:rPr>
              <a:t>Due </a:t>
            </a:r>
            <a:r>
              <a:rPr lang="en-US" sz="4100" dirty="0" smtClean="0">
                <a:solidFill>
                  <a:srgbClr val="817463"/>
                </a:solidFill>
              </a:rPr>
              <a:t>Friday</a:t>
            </a:r>
            <a:r>
              <a:rPr sz="4100" dirty="0" smtClean="0">
                <a:solidFill>
                  <a:srgbClr val="817463"/>
                </a:solidFill>
              </a:rPr>
              <a:t>: </a:t>
            </a:r>
            <a:r>
              <a:rPr sz="4100" dirty="0">
                <a:solidFill>
                  <a:srgbClr val="817463"/>
                </a:solidFill>
              </a:rPr>
              <a:t>Job Listing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>
                <a:solidFill>
                  <a:srgbClr val="817463"/>
                </a:solidFill>
              </a:rPr>
              <a:t>(to use for Job Search Portfolio) </a:t>
            </a:r>
          </a:p>
        </p:txBody>
      </p:sp>
      <p:sp>
        <p:nvSpPr>
          <p:cNvPr id="95" name="Shape 9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09906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82882" indent="-282882" defTabSz="394320">
              <a:spcBef>
                <a:spcPts val="2531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72675A"/>
                </a:solidFill>
              </a:rPr>
              <a:t>a desirable, </a:t>
            </a:r>
            <a:r>
              <a:rPr sz="2700" b="1" dirty="0">
                <a:solidFill>
                  <a:srgbClr val="72675A"/>
                </a:solidFill>
              </a:rPr>
              <a:t>real job in your field</a:t>
            </a:r>
            <a:r>
              <a:rPr sz="2700" dirty="0">
                <a:solidFill>
                  <a:srgbClr val="72675A"/>
                </a:solidFill>
              </a:rPr>
              <a:t> that you could likely obtain directly after graduation. </a:t>
            </a:r>
          </a:p>
          <a:p>
            <a:pPr marL="282882" indent="-282882" defTabSz="394320">
              <a:spcBef>
                <a:spcPts val="2531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72675A"/>
                </a:solidFill>
              </a:rPr>
              <a:t>you must qualify (or near qualify) after obtaining your degree</a:t>
            </a:r>
          </a:p>
          <a:p>
            <a:pPr marL="282882" indent="-282882" defTabSz="394320">
              <a:spcBef>
                <a:spcPts val="2531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72675A"/>
                </a:solidFill>
              </a:rPr>
              <a:t>must be in your preferred geographic area</a:t>
            </a:r>
          </a:p>
          <a:p>
            <a:pPr marL="282882" indent="-282882" defTabSz="394320">
              <a:spcBef>
                <a:spcPts val="2531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72675A"/>
                </a:solidFill>
              </a:rPr>
              <a:t>no temp agencies, telemarketing</a:t>
            </a:r>
          </a:p>
          <a:p>
            <a:pPr marL="282882" indent="-282882" defTabSz="394320">
              <a:spcBef>
                <a:spcPts val="2531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solidFill>
                  <a:srgbClr val="72675A"/>
                </a:solidFill>
              </a:rPr>
              <a:t>must include company name (no “will reveal” or “a company”) </a:t>
            </a:r>
          </a:p>
        </p:txBody>
      </p:sp>
    </p:spTree>
    <p:extLst>
      <p:ext uri="{BB962C8B-B14F-4D97-AF65-F5344CB8AC3E}">
        <p14:creationId xmlns:p14="http://schemas.microsoft.com/office/powerpoint/2010/main" val="479313041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2500" y="0"/>
            <a:ext cx="4686741" cy="68580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14667369"/>
      </p:ext>
    </p:extLst>
  </p:cSld>
  <p:clrMapOvr>
    <a:masterClrMapping/>
  </p:clrMapOvr>
  <p:transition xmlns:p14="http://schemas.microsoft.com/office/powerpoint/2010/main"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0"/>
            <a:ext cx="91104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063158"/>
      </p:ext>
    </p:extLst>
  </p:cSld>
  <p:clrMapOvr>
    <a:masterClrMapping/>
  </p:clrMapOvr>
  <p:transition xmlns:p14="http://schemas.microsoft.com/office/powerpoint/2010/main"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500"/>
            <a:ext cx="9144000" cy="671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6293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161</Words>
  <Application>Microsoft Macintosh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Finding a job</vt:lpstr>
      <vt:lpstr>PowerPoint Presentation</vt:lpstr>
      <vt:lpstr>Accounting?</vt:lpstr>
      <vt:lpstr>Due Friday: Job Listing (to use for Job Search Portfolio)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jm</dc:creator>
  <cp:lastModifiedBy>jm</cp:lastModifiedBy>
  <cp:revision>4</cp:revision>
  <dcterms:created xsi:type="dcterms:W3CDTF">2015-03-30T12:03:05Z</dcterms:created>
  <dcterms:modified xsi:type="dcterms:W3CDTF">2015-03-30T15:06:24Z</dcterms:modified>
</cp:coreProperties>
</file>